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3" r:id="rId5"/>
    <p:sldId id="1758" r:id="rId6"/>
    <p:sldId id="1755" r:id="rId7"/>
    <p:sldId id="1756" r:id="rId8"/>
    <p:sldId id="1759" r:id="rId9"/>
    <p:sldId id="1809" r:id="rId10"/>
    <p:sldId id="322" r:id="rId11"/>
    <p:sldId id="312" r:id="rId12"/>
    <p:sldId id="1811" r:id="rId13"/>
    <p:sldId id="1810" r:id="rId14"/>
    <p:sldId id="1751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01" autoAdjust="0"/>
  </p:normalViewPr>
  <p:slideViewPr>
    <p:cSldViewPr snapToGrid="0">
      <p:cViewPr varScale="1">
        <p:scale>
          <a:sx n="79" d="100"/>
          <a:sy n="79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Johnson-Miller" userId="d12a6da9-f10d-4abb-9568-8c081d3c1bf6" providerId="ADAL" clId="{ADA733AF-0D44-4D8D-8A56-123C18D45BFD}"/>
    <pc:docChg chg="custSel addSld delSld modSld sldOrd">
      <pc:chgData name="Jeremy Johnson-Miller" userId="d12a6da9-f10d-4abb-9568-8c081d3c1bf6" providerId="ADAL" clId="{ADA733AF-0D44-4D8D-8A56-123C18D45BFD}" dt="2025-06-18T17:55:41.160" v="3926" actId="20577"/>
      <pc:docMkLst>
        <pc:docMk/>
      </pc:docMkLst>
      <pc:sldChg chg="modSp mod">
        <pc:chgData name="Jeremy Johnson-Miller" userId="d12a6da9-f10d-4abb-9568-8c081d3c1bf6" providerId="ADAL" clId="{ADA733AF-0D44-4D8D-8A56-123C18D45BFD}" dt="2025-06-12T21:23:40.714" v="48" actId="1076"/>
        <pc:sldMkLst>
          <pc:docMk/>
          <pc:sldMk cId="2084209446" sldId="283"/>
        </pc:sldMkLst>
        <pc:spChg chg="mod">
          <ac:chgData name="Jeremy Johnson-Miller" userId="d12a6da9-f10d-4abb-9568-8c081d3c1bf6" providerId="ADAL" clId="{ADA733AF-0D44-4D8D-8A56-123C18D45BFD}" dt="2025-06-12T21:23:16.159" v="10" actId="20577"/>
          <ac:spMkLst>
            <pc:docMk/>
            <pc:sldMk cId="2084209446" sldId="283"/>
            <ac:spMk id="8" creationId="{1C4D492C-57FC-4E44-9D8B-DDAC147E55DD}"/>
          </ac:spMkLst>
        </pc:spChg>
        <pc:spChg chg="mod">
          <ac:chgData name="Jeremy Johnson-Miller" userId="d12a6da9-f10d-4abb-9568-8c081d3c1bf6" providerId="ADAL" clId="{ADA733AF-0D44-4D8D-8A56-123C18D45BFD}" dt="2025-06-12T21:23:40.714" v="48" actId="1076"/>
          <ac:spMkLst>
            <pc:docMk/>
            <pc:sldMk cId="2084209446" sldId="283"/>
            <ac:spMk id="9" creationId="{E332CC94-1D0D-410D-A712-D960360E7DAF}"/>
          </ac:spMkLst>
        </pc:spChg>
      </pc:sldChg>
      <pc:sldChg chg="modSp mod">
        <pc:chgData name="Jeremy Johnson-Miller" userId="d12a6da9-f10d-4abb-9568-8c081d3c1bf6" providerId="ADAL" clId="{ADA733AF-0D44-4D8D-8A56-123C18D45BFD}" dt="2025-06-17T17:40:10.041" v="3044" actId="113"/>
        <pc:sldMkLst>
          <pc:docMk/>
          <pc:sldMk cId="3995897783" sldId="312"/>
        </pc:sldMkLst>
        <pc:spChg chg="mod">
          <ac:chgData name="Jeremy Johnson-Miller" userId="d12a6da9-f10d-4abb-9568-8c081d3c1bf6" providerId="ADAL" clId="{ADA733AF-0D44-4D8D-8A56-123C18D45BFD}" dt="2025-06-17T17:40:10.041" v="3044" actId="113"/>
          <ac:spMkLst>
            <pc:docMk/>
            <pc:sldMk cId="3995897783" sldId="312"/>
            <ac:spMk id="2" creationId="{BA450873-10E9-4BE0-90B2-81BFFDC41829}"/>
          </ac:spMkLst>
        </pc:spChg>
        <pc:spChg chg="mod">
          <ac:chgData name="Jeremy Johnson-Miller" userId="d12a6da9-f10d-4abb-9568-8c081d3c1bf6" providerId="ADAL" clId="{ADA733AF-0D44-4D8D-8A56-123C18D45BFD}" dt="2025-06-17T17:37:29.905" v="3035" actId="1076"/>
          <ac:spMkLst>
            <pc:docMk/>
            <pc:sldMk cId="3995897783" sldId="312"/>
            <ac:spMk id="3" creationId="{EA5F8942-2F89-4E1B-864D-3548C327CC1A}"/>
          </ac:spMkLst>
        </pc:spChg>
      </pc:sldChg>
      <pc:sldChg chg="modSp mod">
        <pc:chgData name="Jeremy Johnson-Miller" userId="d12a6da9-f10d-4abb-9568-8c081d3c1bf6" providerId="ADAL" clId="{ADA733AF-0D44-4D8D-8A56-123C18D45BFD}" dt="2025-06-18T17:55:41.160" v="3926" actId="20577"/>
        <pc:sldMkLst>
          <pc:docMk/>
          <pc:sldMk cId="1741226161" sldId="322"/>
        </pc:sldMkLst>
        <pc:spChg chg="mod">
          <ac:chgData name="Jeremy Johnson-Miller" userId="d12a6da9-f10d-4abb-9568-8c081d3c1bf6" providerId="ADAL" clId="{ADA733AF-0D44-4D8D-8A56-123C18D45BFD}" dt="2025-06-17T15:31:00.442" v="2767" actId="113"/>
          <ac:spMkLst>
            <pc:docMk/>
            <pc:sldMk cId="1741226161" sldId="322"/>
            <ac:spMk id="2" creationId="{BA450873-10E9-4BE0-90B2-81BFFDC41829}"/>
          </ac:spMkLst>
        </pc:spChg>
        <pc:spChg chg="mod">
          <ac:chgData name="Jeremy Johnson-Miller" userId="d12a6da9-f10d-4abb-9568-8c081d3c1bf6" providerId="ADAL" clId="{ADA733AF-0D44-4D8D-8A56-123C18D45BFD}" dt="2025-06-18T17:55:41.160" v="3926" actId="20577"/>
          <ac:spMkLst>
            <pc:docMk/>
            <pc:sldMk cId="1741226161" sldId="322"/>
            <ac:spMk id="3" creationId="{EA5F8942-2F89-4E1B-864D-3548C327CC1A}"/>
          </ac:spMkLst>
        </pc:spChg>
      </pc:sldChg>
      <pc:sldChg chg="del">
        <pc:chgData name="Jeremy Johnson-Miller" userId="d12a6da9-f10d-4abb-9568-8c081d3c1bf6" providerId="ADAL" clId="{ADA733AF-0D44-4D8D-8A56-123C18D45BFD}" dt="2025-06-17T17:39:06.122" v="3040" actId="47"/>
        <pc:sldMkLst>
          <pc:docMk/>
          <pc:sldMk cId="2344846095" sldId="1708"/>
        </pc:sldMkLst>
      </pc:sldChg>
      <pc:sldChg chg="del">
        <pc:chgData name="Jeremy Johnson-Miller" userId="d12a6da9-f10d-4abb-9568-8c081d3c1bf6" providerId="ADAL" clId="{ADA733AF-0D44-4D8D-8A56-123C18D45BFD}" dt="2025-06-12T21:23:54.204" v="49" actId="47"/>
        <pc:sldMkLst>
          <pc:docMk/>
          <pc:sldMk cId="2702677503" sldId="1752"/>
        </pc:sldMkLst>
      </pc:sldChg>
      <pc:sldChg chg="del">
        <pc:chgData name="Jeremy Johnson-Miller" userId="d12a6da9-f10d-4abb-9568-8c081d3c1bf6" providerId="ADAL" clId="{ADA733AF-0D44-4D8D-8A56-123C18D45BFD}" dt="2025-06-17T17:39:22.779" v="3041" actId="47"/>
        <pc:sldMkLst>
          <pc:docMk/>
          <pc:sldMk cId="1550302487" sldId="1753"/>
        </pc:sldMkLst>
      </pc:sldChg>
      <pc:sldChg chg="del">
        <pc:chgData name="Jeremy Johnson-Miller" userId="d12a6da9-f10d-4abb-9568-8c081d3c1bf6" providerId="ADAL" clId="{ADA733AF-0D44-4D8D-8A56-123C18D45BFD}" dt="2025-06-17T17:39:23.457" v="3042" actId="47"/>
        <pc:sldMkLst>
          <pc:docMk/>
          <pc:sldMk cId="504871121" sldId="1754"/>
        </pc:sldMkLst>
      </pc:sldChg>
      <pc:sldChg chg="addSp delSp modSp mod">
        <pc:chgData name="Jeremy Johnson-Miller" userId="d12a6da9-f10d-4abb-9568-8c081d3c1bf6" providerId="ADAL" clId="{ADA733AF-0D44-4D8D-8A56-123C18D45BFD}" dt="2025-06-18T17:49:04.746" v="3776" actId="20577"/>
        <pc:sldMkLst>
          <pc:docMk/>
          <pc:sldMk cId="2249833706" sldId="1755"/>
        </pc:sldMkLst>
        <pc:spChg chg="mod">
          <ac:chgData name="Jeremy Johnson-Miller" userId="d12a6da9-f10d-4abb-9568-8c081d3c1bf6" providerId="ADAL" clId="{ADA733AF-0D44-4D8D-8A56-123C18D45BFD}" dt="2025-06-17T14:12:09.103" v="1885" actId="113"/>
          <ac:spMkLst>
            <pc:docMk/>
            <pc:sldMk cId="2249833706" sldId="1755"/>
            <ac:spMk id="2" creationId="{36EAB3BA-D560-E2C9-FA62-5D04453C777A}"/>
          </ac:spMkLst>
        </pc:spChg>
        <pc:spChg chg="mod">
          <ac:chgData name="Jeremy Johnson-Miller" userId="d12a6da9-f10d-4abb-9568-8c081d3c1bf6" providerId="ADAL" clId="{ADA733AF-0D44-4D8D-8A56-123C18D45BFD}" dt="2025-06-18T17:49:04.746" v="3776" actId="20577"/>
          <ac:spMkLst>
            <pc:docMk/>
            <pc:sldMk cId="2249833706" sldId="1755"/>
            <ac:spMk id="4" creationId="{F827B316-6DBE-165E-E868-0198402447B3}"/>
          </ac:spMkLst>
        </pc:spChg>
        <pc:spChg chg="add mod">
          <ac:chgData name="Jeremy Johnson-Miller" userId="d12a6da9-f10d-4abb-9568-8c081d3c1bf6" providerId="ADAL" clId="{ADA733AF-0D44-4D8D-8A56-123C18D45BFD}" dt="2025-06-17T17:40:43.825" v="3045"/>
          <ac:spMkLst>
            <pc:docMk/>
            <pc:sldMk cId="2249833706" sldId="1755"/>
            <ac:spMk id="5" creationId="{948F3991-C341-4435-D1E7-ACF66EBB472F}"/>
          </ac:spMkLst>
        </pc:spChg>
      </pc:sldChg>
      <pc:sldChg chg="addSp delSp modSp add mod ord">
        <pc:chgData name="Jeremy Johnson-Miller" userId="d12a6da9-f10d-4abb-9568-8c081d3c1bf6" providerId="ADAL" clId="{ADA733AF-0D44-4D8D-8A56-123C18D45BFD}" dt="2025-06-18T17:48:21.346" v="3762" actId="20577"/>
        <pc:sldMkLst>
          <pc:docMk/>
          <pc:sldMk cId="1295335493" sldId="1756"/>
        </pc:sldMkLst>
        <pc:spChg chg="mod">
          <ac:chgData name="Jeremy Johnson-Miller" userId="d12a6da9-f10d-4abb-9568-8c081d3c1bf6" providerId="ADAL" clId="{ADA733AF-0D44-4D8D-8A56-123C18D45BFD}" dt="2025-06-17T14:24:18.685" v="1944" actId="20577"/>
          <ac:spMkLst>
            <pc:docMk/>
            <pc:sldMk cId="1295335493" sldId="1756"/>
            <ac:spMk id="2" creationId="{36EAB3BA-D560-E2C9-FA62-5D04453C777A}"/>
          </ac:spMkLst>
        </pc:spChg>
        <pc:spChg chg="mod">
          <ac:chgData name="Jeremy Johnson-Miller" userId="d12a6da9-f10d-4abb-9568-8c081d3c1bf6" providerId="ADAL" clId="{ADA733AF-0D44-4D8D-8A56-123C18D45BFD}" dt="2025-06-18T17:48:21.346" v="3762" actId="20577"/>
          <ac:spMkLst>
            <pc:docMk/>
            <pc:sldMk cId="1295335493" sldId="1756"/>
            <ac:spMk id="4" creationId="{F827B316-6DBE-165E-E868-0198402447B3}"/>
          </ac:spMkLst>
        </pc:spChg>
        <pc:spChg chg="add mod">
          <ac:chgData name="Jeremy Johnson-Miller" userId="d12a6da9-f10d-4abb-9568-8c081d3c1bf6" providerId="ADAL" clId="{ADA733AF-0D44-4D8D-8A56-123C18D45BFD}" dt="2025-06-17T17:40:48.569" v="3046"/>
          <ac:spMkLst>
            <pc:docMk/>
            <pc:sldMk cId="1295335493" sldId="1756"/>
            <ac:spMk id="5" creationId="{734BF133-6399-337A-7B66-21878F8E2573}"/>
          </ac:spMkLst>
        </pc:spChg>
      </pc:sldChg>
      <pc:sldChg chg="del">
        <pc:chgData name="Jeremy Johnson-Miller" userId="d12a6da9-f10d-4abb-9568-8c081d3c1bf6" providerId="ADAL" clId="{ADA733AF-0D44-4D8D-8A56-123C18D45BFD}" dt="2025-06-12T21:24:00.500" v="50" actId="47"/>
        <pc:sldMkLst>
          <pc:docMk/>
          <pc:sldMk cId="3510498369" sldId="1756"/>
        </pc:sldMkLst>
      </pc:sldChg>
      <pc:sldChg chg="modSp new del mod">
        <pc:chgData name="Jeremy Johnson-Miller" userId="d12a6da9-f10d-4abb-9568-8c081d3c1bf6" providerId="ADAL" clId="{ADA733AF-0D44-4D8D-8A56-123C18D45BFD}" dt="2025-06-17T17:39:01.835" v="3039" actId="47"/>
        <pc:sldMkLst>
          <pc:docMk/>
          <pc:sldMk cId="548633726" sldId="1757"/>
        </pc:sldMkLst>
      </pc:sldChg>
      <pc:sldChg chg="modSp new mod ord">
        <pc:chgData name="Jeremy Johnson-Miller" userId="d12a6da9-f10d-4abb-9568-8c081d3c1bf6" providerId="ADAL" clId="{ADA733AF-0D44-4D8D-8A56-123C18D45BFD}" dt="2025-06-17T14:12:01.736" v="1884" actId="113"/>
        <pc:sldMkLst>
          <pc:docMk/>
          <pc:sldMk cId="431714751" sldId="1758"/>
        </pc:sldMkLst>
        <pc:spChg chg="mod">
          <ac:chgData name="Jeremy Johnson-Miller" userId="d12a6da9-f10d-4abb-9568-8c081d3c1bf6" providerId="ADAL" clId="{ADA733AF-0D44-4D8D-8A56-123C18D45BFD}" dt="2025-06-17T14:12:01.736" v="1884" actId="113"/>
          <ac:spMkLst>
            <pc:docMk/>
            <pc:sldMk cId="431714751" sldId="1758"/>
            <ac:spMk id="2" creationId="{B0475550-1456-9C25-5A01-1CE69BD222ED}"/>
          </ac:spMkLst>
        </pc:spChg>
        <pc:spChg chg="mod">
          <ac:chgData name="Jeremy Johnson-Miller" userId="d12a6da9-f10d-4abb-9568-8c081d3c1bf6" providerId="ADAL" clId="{ADA733AF-0D44-4D8D-8A56-123C18D45BFD}" dt="2025-06-17T13:50:52.605" v="1883" actId="114"/>
          <ac:spMkLst>
            <pc:docMk/>
            <pc:sldMk cId="431714751" sldId="1758"/>
            <ac:spMk id="4" creationId="{EE982F80-C847-A643-19FA-42F2B2282947}"/>
          </ac:spMkLst>
        </pc:spChg>
        <pc:spChg chg="mod">
          <ac:chgData name="Jeremy Johnson-Miller" userId="d12a6da9-f10d-4abb-9568-8c081d3c1bf6" providerId="ADAL" clId="{ADA733AF-0D44-4D8D-8A56-123C18D45BFD}" dt="2025-06-16T15:43:41.566" v="1432" actId="207"/>
          <ac:spMkLst>
            <pc:docMk/>
            <pc:sldMk cId="431714751" sldId="1758"/>
            <ac:spMk id="5" creationId="{2297BD42-23EB-E9CF-8FB9-72298869D486}"/>
          </ac:spMkLst>
        </pc:spChg>
      </pc:sldChg>
      <pc:sldChg chg="modSp new mod ord">
        <pc:chgData name="Jeremy Johnson-Miller" userId="d12a6da9-f10d-4abb-9568-8c081d3c1bf6" providerId="ADAL" clId="{ADA733AF-0D44-4D8D-8A56-123C18D45BFD}" dt="2025-06-17T17:39:51.328" v="3043" actId="207"/>
        <pc:sldMkLst>
          <pc:docMk/>
          <pc:sldMk cId="4211154054" sldId="1759"/>
        </pc:sldMkLst>
        <pc:spChg chg="mod">
          <ac:chgData name="Jeremy Johnson-Miller" userId="d12a6da9-f10d-4abb-9568-8c081d3c1bf6" providerId="ADAL" clId="{ADA733AF-0D44-4D8D-8A56-123C18D45BFD}" dt="2025-06-17T14:47:51.491" v="2488" actId="20577"/>
          <ac:spMkLst>
            <pc:docMk/>
            <pc:sldMk cId="4211154054" sldId="1759"/>
            <ac:spMk id="2" creationId="{7484F890-73EC-FAB1-0D25-042A52F32149}"/>
          </ac:spMkLst>
        </pc:spChg>
        <pc:spChg chg="mod">
          <ac:chgData name="Jeremy Johnson-Miller" userId="d12a6da9-f10d-4abb-9568-8c081d3c1bf6" providerId="ADAL" clId="{ADA733AF-0D44-4D8D-8A56-123C18D45BFD}" dt="2025-06-17T17:39:51.328" v="3043" actId="207"/>
          <ac:spMkLst>
            <pc:docMk/>
            <pc:sldMk cId="4211154054" sldId="1759"/>
            <ac:spMk id="4" creationId="{1D47C899-12A3-A7D3-1B79-A9DFCA1A8383}"/>
          </ac:spMkLst>
        </pc:spChg>
      </pc:sldChg>
      <pc:sldChg chg="delSp modSp mod">
        <pc:chgData name="Jeremy Johnson-Miller" userId="d12a6da9-f10d-4abb-9568-8c081d3c1bf6" providerId="ADAL" clId="{ADA733AF-0D44-4D8D-8A56-123C18D45BFD}" dt="2025-06-18T14:01:59.868" v="3493" actId="12"/>
        <pc:sldMkLst>
          <pc:docMk/>
          <pc:sldMk cId="1309682424" sldId="1809"/>
        </pc:sldMkLst>
        <pc:spChg chg="mod">
          <ac:chgData name="Jeremy Johnson-Miller" userId="d12a6da9-f10d-4abb-9568-8c081d3c1bf6" providerId="ADAL" clId="{ADA733AF-0D44-4D8D-8A56-123C18D45BFD}" dt="2025-06-17T15:30:46.338" v="2763" actId="6549"/>
          <ac:spMkLst>
            <pc:docMk/>
            <pc:sldMk cId="1309682424" sldId="1809"/>
            <ac:spMk id="2" creationId="{B0B0A8C5-853B-4976-8ADC-2BB5FCCE0305}"/>
          </ac:spMkLst>
        </pc:spChg>
        <pc:spChg chg="mod">
          <ac:chgData name="Jeremy Johnson-Miller" userId="d12a6da9-f10d-4abb-9568-8c081d3c1bf6" providerId="ADAL" clId="{ADA733AF-0D44-4D8D-8A56-123C18D45BFD}" dt="2025-06-18T14:01:59.868" v="3493" actId="12"/>
          <ac:spMkLst>
            <pc:docMk/>
            <pc:sldMk cId="1309682424" sldId="1809"/>
            <ac:spMk id="3" creationId="{7116D355-E326-497C-A26C-35A3C8A397F5}"/>
          </ac:spMkLst>
        </pc:spChg>
      </pc:sldChg>
      <pc:sldChg chg="modSp new mod">
        <pc:chgData name="Jeremy Johnson-Miller" userId="d12a6da9-f10d-4abb-9568-8c081d3c1bf6" providerId="ADAL" clId="{ADA733AF-0D44-4D8D-8A56-123C18D45BFD}" dt="2025-06-18T14:45:01.806" v="3657" actId="20577"/>
        <pc:sldMkLst>
          <pc:docMk/>
          <pc:sldMk cId="2062098256" sldId="1810"/>
        </pc:sldMkLst>
        <pc:spChg chg="mod">
          <ac:chgData name="Jeremy Johnson-Miller" userId="d12a6da9-f10d-4abb-9568-8c081d3c1bf6" providerId="ADAL" clId="{ADA733AF-0D44-4D8D-8A56-123C18D45BFD}" dt="2025-06-17T18:08:33.216" v="3091" actId="20577"/>
          <ac:spMkLst>
            <pc:docMk/>
            <pc:sldMk cId="2062098256" sldId="1810"/>
            <ac:spMk id="2" creationId="{009AD764-00E3-8AAE-D0F6-606FB795DC89}"/>
          </ac:spMkLst>
        </pc:spChg>
        <pc:spChg chg="mod">
          <ac:chgData name="Jeremy Johnson-Miller" userId="d12a6da9-f10d-4abb-9568-8c081d3c1bf6" providerId="ADAL" clId="{ADA733AF-0D44-4D8D-8A56-123C18D45BFD}" dt="2025-06-18T14:45:01.806" v="3657" actId="20577"/>
          <ac:spMkLst>
            <pc:docMk/>
            <pc:sldMk cId="2062098256" sldId="1810"/>
            <ac:spMk id="4" creationId="{62FF7506-5C7D-17DF-BA78-7E08DB51E848}"/>
          </ac:spMkLst>
        </pc:spChg>
      </pc:sldChg>
      <pc:sldChg chg="modSp new mod">
        <pc:chgData name="Jeremy Johnson-Miller" userId="d12a6da9-f10d-4abb-9568-8c081d3c1bf6" providerId="ADAL" clId="{ADA733AF-0D44-4D8D-8A56-123C18D45BFD}" dt="2025-06-18T17:53:28.644" v="3844" actId="5793"/>
        <pc:sldMkLst>
          <pc:docMk/>
          <pc:sldMk cId="2878969318" sldId="1811"/>
        </pc:sldMkLst>
        <pc:spChg chg="mod">
          <ac:chgData name="Jeremy Johnson-Miller" userId="d12a6da9-f10d-4abb-9568-8c081d3c1bf6" providerId="ADAL" clId="{ADA733AF-0D44-4D8D-8A56-123C18D45BFD}" dt="2025-06-18T13:47:24.792" v="3235" actId="20577"/>
          <ac:spMkLst>
            <pc:docMk/>
            <pc:sldMk cId="2878969318" sldId="1811"/>
            <ac:spMk id="2" creationId="{6DEC4038-9106-688E-1941-9524F7D621E1}"/>
          </ac:spMkLst>
        </pc:spChg>
        <pc:spChg chg="mod">
          <ac:chgData name="Jeremy Johnson-Miller" userId="d12a6da9-f10d-4abb-9568-8c081d3c1bf6" providerId="ADAL" clId="{ADA733AF-0D44-4D8D-8A56-123C18D45BFD}" dt="2025-06-18T17:53:28.644" v="3844" actId="5793"/>
          <ac:spMkLst>
            <pc:docMk/>
            <pc:sldMk cId="2878969318" sldId="1811"/>
            <ac:spMk id="4" creationId="{805F1780-1450-93A9-188C-0785BE8F4BDE}"/>
          </ac:spMkLst>
        </pc:spChg>
      </pc:sldChg>
      <pc:sldChg chg="delSp new del mod">
        <pc:chgData name="Jeremy Johnson-Miller" userId="d12a6da9-f10d-4abb-9568-8c081d3c1bf6" providerId="ADAL" clId="{ADA733AF-0D44-4D8D-8A56-123C18D45BFD}" dt="2025-06-17T18:14:02.867" v="3218" actId="47"/>
        <pc:sldMkLst>
          <pc:docMk/>
          <pc:sldMk cId="2991560394" sldId="1811"/>
        </pc:sldMkLst>
      </pc:sldChg>
      <pc:sldMasterChg chg="delSldLayout">
        <pc:chgData name="Jeremy Johnson-Miller" userId="d12a6da9-f10d-4abb-9568-8c081d3c1bf6" providerId="ADAL" clId="{ADA733AF-0D44-4D8D-8A56-123C18D45BFD}" dt="2025-06-17T17:39:06.122" v="3040" actId="47"/>
        <pc:sldMasterMkLst>
          <pc:docMk/>
          <pc:sldMasterMk cId="478111917" sldId="2147483660"/>
        </pc:sldMasterMkLst>
        <pc:sldLayoutChg chg="del">
          <pc:chgData name="Jeremy Johnson-Miller" userId="d12a6da9-f10d-4abb-9568-8c081d3c1bf6" providerId="ADAL" clId="{ADA733AF-0D44-4D8D-8A56-123C18D45BFD}" dt="2025-06-17T17:39:06.122" v="3040" actId="47"/>
          <pc:sldLayoutMkLst>
            <pc:docMk/>
            <pc:sldMasterMk cId="478111917" sldId="2147483660"/>
            <pc:sldLayoutMk cId="3944371755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A2B2012-1149-4434-BC02-1456540E901B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422D882-A960-4B12-92FB-8CD9891C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22FC-BD96-7F41-8E43-55CCEFCB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881" y="868362"/>
            <a:ext cx="4572000" cy="23876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6094A-50F8-744B-BDE8-165861D8A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81" y="3602038"/>
            <a:ext cx="4572000" cy="125558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051986-FC6C-2048-8FE9-4D8D6B8FF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342900"/>
            <a:ext cx="11430000" cy="6172200"/>
          </a:xfrm>
          <a:prstGeom prst="roundRect">
            <a:avLst>
              <a:gd name="adj" fmla="val 5312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86AAF38-2CD8-014C-8CA4-C918A0E79C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57955" y="0"/>
            <a:ext cx="6542109" cy="6858000"/>
          </a:xfrm>
          <a:custGeom>
            <a:avLst/>
            <a:gdLst>
              <a:gd name="connsiteX0" fmla="*/ 1220192 w 6542109"/>
              <a:gd name="connsiteY0" fmla="*/ 0 h 6858000"/>
              <a:gd name="connsiteX1" fmla="*/ 6542109 w 6542109"/>
              <a:gd name="connsiteY1" fmla="*/ 0 h 6858000"/>
              <a:gd name="connsiteX2" fmla="*/ 6542109 w 6542109"/>
              <a:gd name="connsiteY2" fmla="*/ 6858000 h 6858000"/>
              <a:gd name="connsiteX3" fmla="*/ 1220272 w 6542109"/>
              <a:gd name="connsiteY3" fmla="*/ 6858000 h 6858000"/>
              <a:gd name="connsiteX4" fmla="*/ 1073592 w 6542109"/>
              <a:gd name="connsiteY4" fmla="*/ 6669891 h 6858000"/>
              <a:gd name="connsiteX5" fmla="*/ 1220192 w 654210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2109" h="6858000">
                <a:moveTo>
                  <a:pt x="1220192" y="0"/>
                </a:moveTo>
                <a:lnTo>
                  <a:pt x="6542109" y="0"/>
                </a:lnTo>
                <a:lnTo>
                  <a:pt x="6542109" y="6858000"/>
                </a:lnTo>
                <a:lnTo>
                  <a:pt x="1220272" y="6858000"/>
                </a:lnTo>
                <a:lnTo>
                  <a:pt x="1073592" y="6669891"/>
                </a:lnTo>
                <a:cubicBezTo>
                  <a:pt x="-405120" y="4685085"/>
                  <a:pt x="-356351" y="1934335"/>
                  <a:pt x="12201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E13DBE-3841-F644-B8CD-9F368A8C0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238" y="5108447"/>
            <a:ext cx="2103120" cy="114471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ADDF88-08CB-3D48-8678-4CD756569A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6596" y="5108447"/>
            <a:ext cx="2103120" cy="10972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F0A9A9-8669-FD41-ADB9-91C6F479A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37E8A-EF47-2946-8535-75368C7B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4D231-EFF9-2A43-8C8C-779125875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258C-F1C2-ED40-98CE-BF46AB3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04"/>
            <a:ext cx="10515600" cy="775252"/>
          </a:xfrm>
        </p:spPr>
        <p:txBody>
          <a:bodyPr anchor="t" anchorCtr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BBA889-CFA3-DA4F-9A3C-53123934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F3FF9C-58E3-EC4B-9037-2A619A9D60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35100"/>
            <a:ext cx="10515600" cy="44062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9D348-1943-5D43-99F9-8C2BF9A8E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C3FE58-2474-2148-9F5F-6187305646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6568" y="2070100"/>
            <a:ext cx="2006600" cy="2006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9A8A-FFDB-1B4B-82D0-1A54C749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118" y="4089400"/>
            <a:ext cx="2603500" cy="1723556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0" indent="0" algn="r">
              <a:buFontTx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2A7749F-254C-C445-A324-E4F8E03A34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2700" y="2070100"/>
            <a:ext cx="2006600" cy="2006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1418F6-6D54-5F43-899A-3D56A3D6B58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94250" y="4089400"/>
            <a:ext cx="2603500" cy="1723556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r">
              <a:buFontTx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EAE7F36-A3E9-4A44-ADF1-9A46677865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60248" y="2070100"/>
            <a:ext cx="2006600" cy="2006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972583-6687-5F40-9547-8E83DBBCF29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61798" y="4089400"/>
            <a:ext cx="2603500" cy="1723556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r">
              <a:buFontTx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D91FE-9555-4937-8C47-0AFB808F89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00960" y="6267449"/>
            <a:ext cx="8752840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16BC5B-C462-AE4D-8629-918373E5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nadtc logo">
            <a:extLst>
              <a:ext uri="{FF2B5EF4-FFF2-40B4-BE49-F238E27FC236}">
                <a16:creationId xmlns:a16="http://schemas.microsoft.com/office/drawing/2014/main" id="{BE1E5EC8-B197-4843-958C-14BFE10355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/>
            </a:lvl2pPr>
            <a:lvl3pPr>
              <a:lnSpc>
                <a:spcPct val="108000"/>
              </a:lnSpc>
              <a:defRPr/>
            </a:lvl3pPr>
            <a:lvl4pPr>
              <a:lnSpc>
                <a:spcPct val="108000"/>
              </a:lnSpc>
              <a:defRPr/>
            </a:lvl4pPr>
            <a:lvl5pPr>
              <a:lnSpc>
                <a:spcPct val="108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105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nadtc logo">
            <a:extLst>
              <a:ext uri="{FF2B5EF4-FFF2-40B4-BE49-F238E27FC236}">
                <a16:creationId xmlns:a16="http://schemas.microsoft.com/office/drawing/2014/main" id="{BE1E5EC8-B197-4843-958C-14BFE1035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F86AB-D495-6144-8A53-C57AA3D19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2525" y="4126629"/>
            <a:ext cx="5348288" cy="1324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73584-22F7-FB40-892C-A9C677BDBA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2525" y="5450943"/>
            <a:ext cx="5416550" cy="6148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21" y="4150287"/>
            <a:ext cx="4968240" cy="1300656"/>
          </a:xfr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/>
            </a:lvl1pPr>
            <a:lvl2pPr marL="457200" indent="0">
              <a:buFont typeface="Wingdings" pitchFamily="2" charset="2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B06A6A-A2D9-5046-BFF7-D2BDD382B0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2732088"/>
            <a:ext cx="6629400" cy="1141412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66CA16-DB04-D34E-B4DE-0673474E2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13" y="631804"/>
            <a:ext cx="10798175" cy="182263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22FC-BD96-7F41-8E43-55CCEFCB9E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5181" y="1309174"/>
            <a:ext cx="2239319" cy="2387600"/>
          </a:xfrm>
        </p:spPr>
        <p:txBody>
          <a:bodyPr anchor="t">
            <a:noAutofit/>
          </a:bodyPr>
          <a:lstStyle>
            <a:lvl1pPr algn="ctr">
              <a:defRPr sz="15000" b="0" i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CF64D-D863-1141-AED9-AD7E9EE8B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7100" y="1462844"/>
            <a:ext cx="7620000" cy="4673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FED329F-51FF-924B-96E1-5D210896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91442" y="5983112"/>
            <a:ext cx="700558" cy="874888"/>
          </a:xfrm>
          <a:custGeom>
            <a:avLst/>
            <a:gdLst>
              <a:gd name="connsiteX0" fmla="*/ 477200 w 700558"/>
              <a:gd name="connsiteY0" fmla="*/ 0 h 874888"/>
              <a:gd name="connsiteX1" fmla="*/ 662948 w 700558"/>
              <a:gd name="connsiteY1" fmla="*/ 37501 h 874888"/>
              <a:gd name="connsiteX2" fmla="*/ 700558 w 700558"/>
              <a:gd name="connsiteY2" fmla="*/ 57915 h 874888"/>
              <a:gd name="connsiteX3" fmla="*/ 700558 w 700558"/>
              <a:gd name="connsiteY3" fmla="*/ 874888 h 874888"/>
              <a:gd name="connsiteX4" fmla="*/ 214052 w 700558"/>
              <a:gd name="connsiteY4" fmla="*/ 874888 h 874888"/>
              <a:gd name="connsiteX5" fmla="*/ 210393 w 700558"/>
              <a:gd name="connsiteY5" fmla="*/ 872902 h 874888"/>
              <a:gd name="connsiteX6" fmla="*/ 0 w 700558"/>
              <a:gd name="connsiteY6" fmla="*/ 477200 h 874888"/>
              <a:gd name="connsiteX7" fmla="*/ 477200 w 700558"/>
              <a:gd name="connsiteY7" fmla="*/ 0 h 8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558" h="874888">
                <a:moveTo>
                  <a:pt x="477200" y="0"/>
                </a:moveTo>
                <a:cubicBezTo>
                  <a:pt x="543088" y="0"/>
                  <a:pt x="605856" y="13353"/>
                  <a:pt x="662948" y="37501"/>
                </a:cubicBezTo>
                <a:lnTo>
                  <a:pt x="700558" y="57915"/>
                </a:lnTo>
                <a:lnTo>
                  <a:pt x="700558" y="874888"/>
                </a:lnTo>
                <a:lnTo>
                  <a:pt x="214052" y="874888"/>
                </a:lnTo>
                <a:lnTo>
                  <a:pt x="210393" y="872902"/>
                </a:lnTo>
                <a:cubicBezTo>
                  <a:pt x="83457" y="787145"/>
                  <a:pt x="0" y="641919"/>
                  <a:pt x="0" y="477200"/>
                </a:cubicBezTo>
                <a:cubicBezTo>
                  <a:pt x="0" y="213650"/>
                  <a:pt x="213650" y="0"/>
                  <a:pt x="477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EBDEB-0D22-DB4D-822E-555E4EA24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78600" cy="4064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C160B3-4402-CC4A-9B05-06C06B0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16BC5B-C462-AE4D-8629-918373E5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58161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582A-C2C5-4143-9057-B856D032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8639" y="6255870"/>
            <a:ext cx="8284235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4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Wid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4E0A9B-76C2-9B41-B6B2-820DD1D15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-7358"/>
            <a:ext cx="11658600" cy="173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357584-8844-4977-B93C-280EBD101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58161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06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6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6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6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6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25244-1325-4591-B9FA-941ED0F45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6054" y="6288087"/>
            <a:ext cx="8639654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0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- 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66CA16-DB04-D34E-B4DE-0673474E2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13" y="631804"/>
            <a:ext cx="10798175" cy="182263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B06A6A-A2D9-5046-BFF7-D2BDD382B0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2732088"/>
            <a:ext cx="6629400" cy="1141412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21" y="4150287"/>
            <a:ext cx="4968240" cy="1300656"/>
          </a:xfr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/>
            </a:lvl1pPr>
            <a:lvl2pPr marL="457200" indent="0">
              <a:buFont typeface="Wingdings" pitchFamily="2" charset="2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F86AB-D495-6144-8A53-C57AA3D19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2525" y="4126629"/>
            <a:ext cx="5348288" cy="1324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21D80-E4AE-4C3A-906A-F0A8DF1CE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1599" y="6261874"/>
            <a:ext cx="8710195" cy="458788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16BC5B-C462-AE4D-8629-918373E5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58161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246"/>
            <a:ext cx="10515600" cy="2220806"/>
          </a:xfrm>
        </p:spPr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582A-C2C5-4143-9057-B856D032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1599" y="6255870"/>
            <a:ext cx="8731275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C300A-2D4A-4D2B-9BA7-53DA37629C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8150"/>
            <a:ext cx="10534650" cy="1970618"/>
          </a:xfrm>
        </p:spPr>
        <p:txBody>
          <a:bodyPr/>
          <a:lstStyle>
            <a:lvl1pPr>
              <a:lnSpc>
                <a:spcPct val="108000"/>
              </a:lnSpc>
              <a:defRPr/>
            </a:lvl1pPr>
            <a:lvl2pPr>
              <a:lnSpc>
                <a:spcPct val="108000"/>
              </a:lnSpc>
              <a:defRPr/>
            </a:lvl2pPr>
            <a:lvl3pPr>
              <a:lnSpc>
                <a:spcPct val="108000"/>
              </a:lnSpc>
              <a:defRPr/>
            </a:lvl3pPr>
            <a:lvl4pPr>
              <a:lnSpc>
                <a:spcPct val="108000"/>
              </a:lnSpc>
              <a:defRPr/>
            </a:lvl4pPr>
            <a:lvl5pPr>
              <a:lnSpc>
                <a:spcPct val="108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9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- wid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01F01-3BF1-A446-9AF2-164EDDA4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-7358"/>
            <a:ext cx="11658600" cy="1739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22644"/>
          </a:xfrm>
        </p:spPr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F6547-13DA-F34C-B2C1-A70ACA63E2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852863"/>
            <a:ext cx="10515600" cy="1928812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A6275-6738-4875-85C7-94CCCD63E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6240894"/>
            <a:ext cx="8782074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5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F0A9A9-8669-FD41-ADB9-91C6F479A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37E8A-EF47-2946-8535-75368C7B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4D231-EFF9-2A43-8C8C-779125875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258C-F1C2-ED40-98CE-BF46AB3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04"/>
            <a:ext cx="10515600" cy="775252"/>
          </a:xfrm>
        </p:spPr>
        <p:txBody>
          <a:bodyPr anchor="t" anchorCtr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BBA889-CFA3-DA4F-9A3C-53123934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9D348-1943-5D43-99F9-8C2BF9A8E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9A8A-FFDB-1B4B-82D0-1A54C749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3429000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F973B-1EB5-044F-83E9-FFA79F1B8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2300" y="1460412"/>
            <a:ext cx="3429000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9F52AC-B1E2-4D41-A3F4-CECC5A14A4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1922" y="1460412"/>
            <a:ext cx="3429000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83C792-E33D-46CC-9CB3-75C1793971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8303" y="6266891"/>
            <a:ext cx="8603492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99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F0A9A9-8669-FD41-ADB9-91C6F479A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37E8A-EF47-2946-8535-75368C7B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4D231-EFF9-2A43-8C8C-779125875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258C-F1C2-ED40-98CE-BF46AB3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04"/>
            <a:ext cx="10515600" cy="775252"/>
          </a:xfrm>
        </p:spPr>
        <p:txBody>
          <a:bodyPr anchor="t" anchorCtr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BBA889-CFA3-DA4F-9A3C-53123934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9D348-1943-5D43-99F9-8C2BF9A8E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9A8A-FFDB-1B4B-82D0-1A54C749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5150005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F973B-1EB5-044F-83E9-FFA79F1B8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1835" y="1460412"/>
            <a:ext cx="5150004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80162F-3997-423B-B6C3-90F5B1C2B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1280" y="6267449"/>
            <a:ext cx="8814752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3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A181-C17C-5348-A56B-F677CD3E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CED6B-D30E-BF46-92A5-C7F272B9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System Font Regular"/>
        <a:buChar char="-"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nadtc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nadtc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regulations-and-programs/fta-circulars/enhanced-mobility-seniors-and-individuals-disabiliti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regulations-and-programs/fta-circulars/enhanced-mobility-seniors-and-individuals-disabilities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regulations-and-programs/fta-circulars/enhanced-mobility-seniors-and-individuals-disabilities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tc.org/resources-publications/resource/coordination-committee-toolkit/" TargetMode="External"/><Relationship Id="rId2" Type="http://schemas.openxmlformats.org/officeDocument/2006/relationships/hyperlink" Target="https://www.nadtc.org/resources-publications/resource/section-5310-profil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ransit.dot.gov/regulations-and-programs/fta-circulars/circular-9070-and-program-overview-presentation" TargetMode="External"/><Relationship Id="rId5" Type="http://schemas.openxmlformats.org/officeDocument/2006/relationships/hyperlink" Target="https://www.youtube.com/playlist?list=PLojqHs236t6uIN8WDVNCQWTriE0LONN_V" TargetMode="External"/><Relationship Id="rId4" Type="http://schemas.openxmlformats.org/officeDocument/2006/relationships/hyperlink" Target="https://www.nadtc.org/community-engagement-toolk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4D492C-57FC-4E44-9D8B-DDAC147E5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/>
              <a:t>5310 Basics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332CC94-1D0D-410D-A712-D960360E7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81" y="3305176"/>
            <a:ext cx="4572000" cy="1255584"/>
          </a:xfrm>
        </p:spPr>
        <p:txBody>
          <a:bodyPr/>
          <a:lstStyle/>
          <a:p>
            <a:pPr algn="ctr"/>
            <a:r>
              <a:rPr lang="en-US" dirty="0"/>
              <a:t>All Grantee Meeting</a:t>
            </a:r>
          </a:p>
          <a:p>
            <a:pPr algn="ctr"/>
            <a:r>
              <a:rPr lang="en-US" dirty="0"/>
              <a:t>June 18,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5C04D9-1C9A-413E-9750-C7EFD95390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0" y="6319838"/>
            <a:ext cx="685800" cy="365125"/>
          </a:xfrm>
          <a:prstGeom prst="rect">
            <a:avLst/>
          </a:prstGeom>
        </p:spPr>
        <p:txBody>
          <a:bodyPr/>
          <a:lstStyle/>
          <a:p>
            <a:fld id="{F28791BE-09ED-384A-9D83-EFE1DAB8E59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Placeholder 3" descr="Two women riding in a bus&#10;">
            <a:extLst>
              <a:ext uri="{FF2B5EF4-FFF2-40B4-BE49-F238E27FC236}">
                <a16:creationId xmlns:a16="http://schemas.microsoft.com/office/drawing/2014/main" id="{83190876-9D4A-4F9A-990E-E0662004E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4233"/>
          <a:stretch>
            <a:fillRect/>
          </a:stretch>
        </p:blipFill>
        <p:spPr/>
      </p:pic>
      <p:pic>
        <p:nvPicPr>
          <p:cNvPr id="11" name="Picture 10" descr="National Aging and Disability Transportation Center logo">
            <a:extLst>
              <a:ext uri="{FF2B5EF4-FFF2-40B4-BE49-F238E27FC236}">
                <a16:creationId xmlns:a16="http://schemas.microsoft.com/office/drawing/2014/main" id="{D264BCE6-2860-1B05-C968-507205F2A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45" y="4637702"/>
            <a:ext cx="2703871" cy="13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D764-00E3-8AAE-D0F6-606FB795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1B66E-2D71-C33C-93D9-FAE2DC61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F7506-5C7D-17DF-BA78-7E08DB51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considered applying for 5310?</a:t>
            </a:r>
          </a:p>
          <a:p>
            <a:r>
              <a:rPr lang="en-US" dirty="0"/>
              <a:t>What has prevented you from applying for 5310?</a:t>
            </a:r>
          </a:p>
          <a:p>
            <a:r>
              <a:rPr lang="en-US" dirty="0"/>
              <a:t>If you currently receive 5310, what was the most challenging part of applying? </a:t>
            </a:r>
          </a:p>
          <a:p>
            <a:r>
              <a:rPr lang="en-US" dirty="0"/>
              <a:t>What do you wish you had known before you applied?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FF8BB-7C96-6362-C0A9-FCAC6AA15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C8E84-7375-754B-BF89-C7234D4E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791BE-09ED-384A-9D83-EFE1DAB8E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A291E3-52F4-4FB8-A6D4-0D198B48D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Contact Information</a:t>
            </a:r>
          </a:p>
        </p:txBody>
      </p:sp>
      <p:pic>
        <p:nvPicPr>
          <p:cNvPr id="7" name="Picture 6" descr="N A D T C logo, including U S Aging, Easterseals and F T A logos underneath.">
            <a:extLst>
              <a:ext uri="{FF2B5EF4-FFF2-40B4-BE49-F238E27FC236}">
                <a16:creationId xmlns:a16="http://schemas.microsoft.com/office/drawing/2014/main" id="{9744DEB9-AD04-7F0F-10E9-83767430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0" y="285929"/>
            <a:ext cx="4686300" cy="3602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D046-6FAF-7F4B-BA10-107AA87F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5767"/>
            <a:ext cx="4968240" cy="1624198"/>
          </a:xfrm>
        </p:spPr>
        <p:txBody>
          <a:bodyPr>
            <a:normAutofit/>
          </a:bodyPr>
          <a:lstStyle/>
          <a:p>
            <a:r>
              <a:rPr lang="en-US" b="1"/>
              <a:t>Email:</a:t>
            </a:r>
            <a:r>
              <a:rPr lang="en-US"/>
              <a:t> </a:t>
            </a:r>
            <a:r>
              <a:rPr lang="en-US">
                <a:hlinkClick r:id="rId3"/>
              </a:rPr>
              <a:t>contact@nadtc.org</a:t>
            </a:r>
            <a:r>
              <a:rPr lang="en-US"/>
              <a:t> </a:t>
            </a:r>
          </a:p>
          <a:p>
            <a:r>
              <a:rPr lang="en-US" b="1"/>
              <a:t>Toll-free: </a:t>
            </a:r>
            <a:r>
              <a:rPr lang="en-US"/>
              <a:t> 866-983-3222</a:t>
            </a:r>
            <a:endParaRPr lang="en-US" b="1"/>
          </a:p>
          <a:p>
            <a:r>
              <a:rPr lang="en-US" b="1"/>
              <a:t>Website: </a:t>
            </a:r>
            <a:r>
              <a:rPr lang="en-US" u="sng">
                <a:hlinkClick r:id="rId4"/>
              </a:rPr>
              <a:t>www.nadtc.org</a:t>
            </a:r>
            <a:endParaRPr lang="en-US" u="sng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29F06-C547-044A-A5E7-3F8A494D4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8677" y="4126629"/>
            <a:ext cx="4431665" cy="901087"/>
          </a:xfrm>
        </p:spPr>
        <p:txBody>
          <a:bodyPr>
            <a:normAutofit/>
          </a:bodyPr>
          <a:lstStyle/>
          <a:p>
            <a:r>
              <a:rPr lang="en-US" b="1" dirty="0"/>
              <a:t>Find us </a:t>
            </a:r>
            <a:r>
              <a:rPr lang="en-US" dirty="0"/>
              <a:t>on Facebook, YouTube and LinkedIn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F2C7B-18AE-D0F7-63F9-5744267047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758"/>
          <a:stretch/>
        </p:blipFill>
        <p:spPr>
          <a:xfrm>
            <a:off x="8917611" y="4974423"/>
            <a:ext cx="596921" cy="5920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CA49A9-B991-C2DC-B70D-F61905E7A6FF}"/>
              </a:ext>
            </a:extLst>
          </p:cNvPr>
          <p:cNvGrpSpPr/>
          <p:nvPr/>
        </p:nvGrpSpPr>
        <p:grpSpPr>
          <a:xfrm>
            <a:off x="8194040" y="4969806"/>
            <a:ext cx="1939158" cy="592033"/>
            <a:chOff x="8194040" y="4969806"/>
            <a:chExt cx="1939158" cy="5920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0CA392-E309-D0E0-61CF-63F21DD8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7611" r="35148"/>
            <a:stretch/>
          </p:blipFill>
          <p:spPr>
            <a:xfrm>
              <a:off x="8194040" y="4969806"/>
              <a:ext cx="596921" cy="592033"/>
            </a:xfrm>
            <a:prstGeom prst="rect">
              <a:avLst/>
            </a:prstGeom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228A710-B940-55EC-C89D-39E4F7DCA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383" y="5011379"/>
              <a:ext cx="436815" cy="44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905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5550-1456-9C25-5A01-1CE69BD2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 Section 5310 – </a:t>
            </a:r>
            <a:r>
              <a:rPr lang="en-US" b="0" dirty="0"/>
              <a:t>Eligibility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75095-DE48-B563-004E-CCBDF292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82F80-C847-A643-19FA-42F2B228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03"/>
            <a:ext cx="10515600" cy="4207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Enhanced Mobility of Seniors and Individuals with Disabilities </a:t>
            </a:r>
            <a:r>
              <a:rPr lang="en-US" i="1" dirty="0"/>
              <a:t>(FTA Section 5310) </a:t>
            </a:r>
          </a:p>
          <a:p>
            <a:r>
              <a:rPr lang="en-US" dirty="0"/>
              <a:t>State DOTs, Designated Recipients, State/Local Governmental Authorities that operate transportation services to improve mobility for older adults and people with disabilities. </a:t>
            </a:r>
          </a:p>
          <a:p>
            <a:r>
              <a:rPr lang="en-US" u="sng" dirty="0"/>
              <a:t>Capital and Operating Projects</a:t>
            </a:r>
            <a:r>
              <a:rPr lang="en-US" dirty="0"/>
              <a:t> should exceed the requirements of the ADA and improve access to accessible transportation.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7BD42-23EB-E9CF-8FB9-72298869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FTA Circular 9070.1H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1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3BA-D560-E2C9-FA62-5D04453C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 Section 5310 – </a:t>
            </a:r>
            <a:r>
              <a:rPr lang="en-US" b="0" dirty="0"/>
              <a:t>Capital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A21B5-811A-91F6-858F-504EC7CB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B316-6DBE-165E-E868-019840244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468"/>
            <a:ext cx="10153650" cy="34830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Capital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Local Match: 20%</a:t>
            </a:r>
          </a:p>
          <a:p>
            <a:pPr marL="1143000" lvl="1" indent="-457200"/>
            <a:r>
              <a:rPr lang="en-US" dirty="0"/>
              <a:t>Bus or van purchase</a:t>
            </a:r>
          </a:p>
          <a:p>
            <a:pPr marL="1143000" lvl="1" indent="-457200"/>
            <a:r>
              <a:rPr lang="en-US" dirty="0"/>
              <a:t>Enhanced bus lift, ramp, or securement device</a:t>
            </a:r>
          </a:p>
          <a:p>
            <a:pPr marL="1143000" lvl="1" indent="-457200"/>
            <a:r>
              <a:rPr lang="en-US" dirty="0"/>
              <a:t>Bus signage, bus shelter, curb cuts and sidewalks</a:t>
            </a:r>
          </a:p>
          <a:p>
            <a:pPr marL="1143000" lvl="1" indent="-457200"/>
            <a:r>
              <a:rPr lang="en-US" dirty="0"/>
              <a:t>Mobility Management or travel training programs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*match amount may vary by state or awarding entity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F3991-C341-4435-D1E7-ACF66EBB4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0963" y="6267450"/>
            <a:ext cx="8815387" cy="457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FTA Circular 9070.1H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3BA-D560-E2C9-FA62-5D04453C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 Section 5310: </a:t>
            </a:r>
            <a:r>
              <a:rPr lang="en-US" b="0" dirty="0"/>
              <a:t>Operating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A21B5-811A-91F6-858F-504EC7CB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B316-6DBE-165E-E868-019840244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1626"/>
            <a:ext cx="10153650" cy="412878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Operating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Local Match: </a:t>
            </a:r>
            <a:r>
              <a:rPr lang="en-US" u="sng" dirty="0"/>
              <a:t>50%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Start-up, new or pilot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Sub-contracted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Supplement same-day or demand responsive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few examples:</a:t>
            </a:r>
          </a:p>
          <a:p>
            <a:pPr marL="1143000" lvl="1" indent="-457200"/>
            <a:r>
              <a:rPr lang="en-US" dirty="0"/>
              <a:t>Taxi services, Rideshare, Volunteer Driver Programs, </a:t>
            </a:r>
            <a:br>
              <a:rPr lang="en-US" dirty="0"/>
            </a:br>
            <a:r>
              <a:rPr lang="en-US" dirty="0"/>
              <a:t>Non-Emergency Medical Transportation </a:t>
            </a:r>
            <a:br>
              <a:rPr lang="en-US" dirty="0"/>
            </a:br>
            <a:endParaRPr lang="en-US" dirty="0"/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*match amount may vary by state or awarding entity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BF133-6399-337A-7B66-21878F8E2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0963" y="6267450"/>
            <a:ext cx="8815387" cy="457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FTA Circular 9070.1H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3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F890-73EC-FAB1-0D25-042A52F3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5310 Funding?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D46FB-79B2-B3C0-D0C8-9696BAD2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7C899-12A3-A7D3-1B79-A9DFCA1A8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your regional classification.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Rural, Small-Urban, Large Urban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recipient for your region/community.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Determine/Confirm eligibility to receive funding.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Timetable for application submission.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Inclusion into </a:t>
            </a:r>
            <a:r>
              <a:rPr lang="en-US" i="1" dirty="0">
                <a:solidFill>
                  <a:schemeClr val="tx1"/>
                </a:solidFill>
              </a:rPr>
              <a:t>Coordinated Public Transit–Human Services Transportation Plan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40BF4-D87A-29F3-8113-F97D70D96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A8C5-853B-4976-8ADC-2BB5FCCE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70019"/>
            <a:ext cx="10515600" cy="1058884"/>
          </a:xfrm>
        </p:spPr>
        <p:txBody>
          <a:bodyPr/>
          <a:lstStyle/>
          <a:p>
            <a:r>
              <a:rPr lang="en-US" dirty="0"/>
              <a:t>Planning for Implementation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6D355-E326-497C-A26C-35A3C8A3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8" y="1628903"/>
            <a:ext cx="11108658" cy="42996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Coordinated Public Transit Human Services Transportation Plan</a:t>
            </a:r>
          </a:p>
          <a:p>
            <a:pPr marL="1097280" lvl="1" indent="-54864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Assessment of Available Resources</a:t>
            </a:r>
          </a:p>
          <a:p>
            <a:pPr marL="1097280" lvl="1" indent="-54864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Assessment of Transportation Needs</a:t>
            </a:r>
          </a:p>
          <a:p>
            <a:pPr marL="1097280" lvl="1" indent="-54864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Strategies, Activities, or Projects</a:t>
            </a:r>
          </a:p>
          <a:p>
            <a:pPr marL="1097280" lvl="1" indent="-54864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Priorities for Implementation based on resources</a:t>
            </a:r>
          </a:p>
          <a:p>
            <a:pPr lvl="1"/>
            <a:endParaRPr lang="en-US" dirty="0"/>
          </a:p>
          <a:p>
            <a:pPr marL="617220" indent="-548640"/>
            <a:r>
              <a:rPr lang="en-US" sz="2600" dirty="0"/>
              <a:t>Metropolitan Planning Organization or Direct Recipient manages the local planning</a:t>
            </a:r>
          </a:p>
          <a:p>
            <a:pPr marL="617220" indent="-548640"/>
            <a:r>
              <a:rPr lang="en-US" sz="2600" dirty="0"/>
              <a:t>Updated every 5 years, but should incorporate ideas from conversation with human services providers</a:t>
            </a:r>
          </a:p>
          <a:p>
            <a:pPr marL="68580" indent="0">
              <a:buNone/>
            </a:pPr>
            <a:endParaRPr lang="en-US" sz="288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74150-BD0E-4580-BA7B-1E97AA59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>
              <a:defRPr/>
            </a:pPr>
            <a:fld id="{2EF00467-2C26-C343-9763-9BDDADED9A2F}" type="slidenum">
              <a:rPr lang="en-US" sz="108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defTabSz="548640">
                <a:defRPr/>
              </a:pPr>
              <a:t>6</a:t>
            </a:fld>
            <a:endParaRPr lang="en-US" sz="108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8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0873-10E9-4BE0-90B2-81BFFDC4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Implementation, </a:t>
            </a:r>
            <a:r>
              <a:rPr lang="en-US" b="0" i="1" dirty="0"/>
              <a:t>cont</a:t>
            </a:r>
            <a:r>
              <a:rPr lang="en-US" b="0" dirty="0"/>
              <a:t>.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8942-2F89-4E1B-864D-3548C327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8950"/>
            <a:ext cx="10515600" cy="4207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Advisory Groups and Coalitions</a:t>
            </a:r>
          </a:p>
          <a:p>
            <a:pPr lvl="1"/>
            <a:r>
              <a:rPr lang="en-US" dirty="0"/>
              <a:t>Brings human services providers to the table and discuss transportation issues from their perspective</a:t>
            </a:r>
          </a:p>
          <a:p>
            <a:pPr lvl="1"/>
            <a:r>
              <a:rPr lang="en-US" dirty="0"/>
              <a:t>Great way to develop relationships and build a trusted network of community providers</a:t>
            </a:r>
          </a:p>
          <a:p>
            <a:pPr lvl="1"/>
            <a:r>
              <a:rPr lang="en-US" dirty="0"/>
              <a:t>When funding becomes available, your group should have the data and information ready to develop an application for a quick turnaround!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48A58-9860-4EE2-81FD-E3A7BCC0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0467-2C26-C343-9763-9BDDADED9A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0873-10E9-4BE0-90B2-81BFFDC4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Implementation, </a:t>
            </a:r>
            <a:r>
              <a:rPr lang="en-US" b="0" i="1" dirty="0"/>
              <a:t>cont</a:t>
            </a:r>
            <a:r>
              <a:rPr lang="en-US" b="0" dirty="0"/>
              <a:t>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8942-2F89-4E1B-864D-3548C327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25625"/>
            <a:ext cx="10515600" cy="4207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Advisory Groups and Coalitions</a:t>
            </a:r>
          </a:p>
          <a:p>
            <a:pPr lvl="1"/>
            <a:r>
              <a:rPr lang="en-US" dirty="0"/>
              <a:t>FTA Section 5310 funding encourages coordination and requires human services agencies to be part of the transit planning process.</a:t>
            </a:r>
          </a:p>
          <a:p>
            <a:pPr lvl="1"/>
            <a:r>
              <a:rPr lang="en-US" dirty="0"/>
              <a:t>Allows valuable support for projects to be ‘shovel-ready’ once the project is funded</a:t>
            </a:r>
          </a:p>
          <a:p>
            <a:pPr lvl="1"/>
            <a:r>
              <a:rPr lang="en-US" dirty="0"/>
              <a:t>Allows the project to be sustainable after the funding has expired.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48A58-9860-4EE2-81FD-E3A7BCC0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0467-2C26-C343-9763-9BDDADED9A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4038-9106-688E-1941-9524F7D6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C5E01-BA0F-ACAE-EFDE-E9AD11AC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F1780-1450-93A9-188C-0785BE8F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FTA Section 5310 Profiles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Coordination Committee Toolkit</a:t>
            </a:r>
            <a:endParaRPr lang="en-US" dirty="0"/>
          </a:p>
          <a:p>
            <a:r>
              <a:rPr lang="en-US" dirty="0">
                <a:hlinkClick r:id="rId4"/>
              </a:rPr>
              <a:t>Community Engagement Toolkit: Essentials for Planning and Facilitating Meaningful Conversations</a:t>
            </a:r>
            <a:endParaRPr lang="en-US" dirty="0"/>
          </a:p>
          <a:p>
            <a:r>
              <a:rPr lang="en-US" dirty="0">
                <a:hlinkClick r:id="rId5"/>
              </a:rPr>
              <a:t>NADTC Webinars on Coordination</a:t>
            </a:r>
            <a:endParaRPr lang="en-US" dirty="0"/>
          </a:p>
          <a:p>
            <a:r>
              <a:rPr lang="en-US" dirty="0">
                <a:hlinkClick r:id="rId6"/>
              </a:rPr>
              <a:t>FTA Section 5310 Program Overview – webinars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938F-77BB-D05E-3D67-4086FF259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93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4473"/>
      </a:dk1>
      <a:lt1>
        <a:srgbClr val="FFFFFF"/>
      </a:lt1>
      <a:dk2>
        <a:srgbClr val="5FB346"/>
      </a:dk2>
      <a:lt2>
        <a:srgbClr val="E7E6E6"/>
      </a:lt2>
      <a:accent1>
        <a:srgbClr val="5FB34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4473"/>
      </a:hlink>
      <a:folHlink>
        <a:srgbClr val="004473"/>
      </a:folHlink>
    </a:clrScheme>
    <a:fontScheme name="NADTC-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83EE8C0B24D41AF9049B99095227D" ma:contentTypeVersion="21" ma:contentTypeDescription="Create a new document." ma:contentTypeScope="" ma:versionID="46dc67a2e314b610527f0b6d424533d7">
  <xsd:schema xmlns:xsd="http://www.w3.org/2001/XMLSchema" xmlns:xs="http://www.w3.org/2001/XMLSchema" xmlns:p="http://schemas.microsoft.com/office/2006/metadata/properties" xmlns:ns2="2d32015e-0204-4058-82fc-e98b7a5354eb" xmlns:ns3="4f81154a-34ba-4b39-b7b5-5c48ee994806" targetNamespace="http://schemas.microsoft.com/office/2006/metadata/properties" ma:root="true" ma:fieldsID="3e7c71d84652c832a776287f71069933" ns2:_="" ns3:_="">
    <xsd:import namespace="2d32015e-0204-4058-82fc-e98b7a5354eb"/>
    <xsd:import namespace="4f81154a-34ba-4b39-b7b5-5c48ee994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viewedbyDeb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2015e-0204-4058-82fc-e98b7a535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viewedbyDeb" ma:index="20" nillable="true" ma:displayName="Reviewed by Deb" ma:format="Dropdown" ma:list="UserInfo" ma:SharePointGroup="0" ma:internalName="ReviewedbyDeb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2697cc2-de57-4ac5-8170-52ff47dbd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154a-34ba-4b39-b7b5-5c48ee994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58279a2-084a-47e0-bf23-43fa0edbbbd0}" ma:internalName="TaxCatchAll" ma:showField="CatchAllData" ma:web="4f81154a-34ba-4b39-b7b5-5c48ee994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32015e-0204-4058-82fc-e98b7a5354eb">
      <Terms xmlns="http://schemas.microsoft.com/office/infopath/2007/PartnerControls"/>
    </lcf76f155ced4ddcb4097134ff3c332f>
    <TaxCatchAll xmlns="4f81154a-34ba-4b39-b7b5-5c48ee994806" xsi:nil="true"/>
    <ReviewedbyDeb xmlns="2d32015e-0204-4058-82fc-e98b7a5354eb">
      <UserInfo>
        <DisplayName/>
        <AccountId xsi:nil="true"/>
        <AccountType/>
      </UserInfo>
    </ReviewedbyDe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F13295-9E09-48AE-B1B0-55C705FF4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32015e-0204-4058-82fc-e98b7a5354eb"/>
    <ds:schemaRef ds:uri="4f81154a-34ba-4b39-b7b5-5c48ee994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F781CA-8EA9-4282-841A-4553A2579B54}">
  <ds:schemaRefs>
    <ds:schemaRef ds:uri="1b1c305b-8412-4a45-8dac-c9dd5bdb6181"/>
    <ds:schemaRef ds:uri="ffdc6b41-463c-4e0d-b3ea-277650d93f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5e6cf4a-8140-4505-8652-23234189d934"/>
    <ds:schemaRef ds:uri="23d8fd70-2008-4445-9cdb-8b941da07fa0"/>
    <ds:schemaRef ds:uri="2d32015e-0204-4058-82fc-e98b7a5354eb"/>
    <ds:schemaRef ds:uri="4f81154a-34ba-4b39-b7b5-5c48ee994806"/>
  </ds:schemaRefs>
</ds:datastoreItem>
</file>

<file path=customXml/itemProps3.xml><?xml version="1.0" encoding="utf-8"?>
<ds:datastoreItem xmlns:ds="http://schemas.openxmlformats.org/officeDocument/2006/customXml" ds:itemID="{6E483A9E-C3C3-4E3B-B5DB-A90DBA975CE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8120311-c140-4eba-a624-1fef901bc47f}" enabled="0" method="" siteId="{68120311-c140-4eba-a624-1fef901bc4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7738</TotalTime>
  <Words>523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5310 Basics</vt:lpstr>
      <vt:lpstr>FTA Section 5310 – Eligibility </vt:lpstr>
      <vt:lpstr>FTA Section 5310 – Capital Projects</vt:lpstr>
      <vt:lpstr>FTA Section 5310: Operating Projects</vt:lpstr>
      <vt:lpstr>How Do I Get 5310 Funding?</vt:lpstr>
      <vt:lpstr>Planning for Implementation</vt:lpstr>
      <vt:lpstr>Planning for Implementation, cont.  </vt:lpstr>
      <vt:lpstr>Planning for Implementation, cont. </vt:lpstr>
      <vt:lpstr>Resources</vt:lpstr>
      <vt:lpstr>Group Discussion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Johnson-Miller</dc:creator>
  <cp:lastModifiedBy>Jeremy Johnson-Miller</cp:lastModifiedBy>
  <cp:revision>3</cp:revision>
  <cp:lastPrinted>2022-05-23T16:49:20Z</cp:lastPrinted>
  <dcterms:created xsi:type="dcterms:W3CDTF">2022-05-09T13:40:01Z</dcterms:created>
  <dcterms:modified xsi:type="dcterms:W3CDTF">2025-06-29T20:35:44Z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0x010100D6A83EE8C0B24D41AF9049B99095227D</vt:lpwstr>
  </property>
  <property fmtid="{D5CDD505-2E9C-101B-9397-08002B2CF9AE}" pid="3" name="MediaServiceImageTags">
    <vt:lpwstr/>
  </property>
  <property fmtid="{D5CDD505-2E9C-101B-9397-08002B2CF9AE}" pid="4" name="Order">
    <vt:r8>27573700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